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" cy="91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76" autoAdjust="0"/>
    <p:restoredTop sz="94660"/>
  </p:normalViewPr>
  <p:slideViewPr>
    <p:cSldViewPr snapToGrid="0">
      <p:cViewPr varScale="1">
        <p:scale>
          <a:sx n="400" d="100"/>
          <a:sy n="400" d="100"/>
        </p:scale>
        <p:origin x="6162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" y="149648"/>
            <a:ext cx="777240" cy="318347"/>
          </a:xfrm>
        </p:spPr>
        <p:txBody>
          <a:bodyPr anchor="b"/>
          <a:lstStyle>
            <a:lvl1pPr algn="ctr"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480272"/>
            <a:ext cx="685800" cy="220768"/>
          </a:xfrm>
        </p:spPr>
        <p:txBody>
          <a:bodyPr/>
          <a:lstStyle>
            <a:lvl1pPr marL="0" indent="0" algn="ctr">
              <a:buNone/>
              <a:defRPr sz="240"/>
            </a:lvl1pPr>
            <a:lvl2pPr marL="45720" indent="0" algn="ctr">
              <a:buNone/>
              <a:defRPr sz="200"/>
            </a:lvl2pPr>
            <a:lvl3pPr marL="91440" indent="0" algn="ctr">
              <a:buNone/>
              <a:defRPr sz="180"/>
            </a:lvl3pPr>
            <a:lvl4pPr marL="137160" indent="0" algn="ctr">
              <a:buNone/>
              <a:defRPr sz="160"/>
            </a:lvl4pPr>
            <a:lvl5pPr marL="182880" indent="0" algn="ctr">
              <a:buNone/>
              <a:defRPr sz="160"/>
            </a:lvl5pPr>
            <a:lvl6pPr marL="228600" indent="0" algn="ctr">
              <a:buNone/>
              <a:defRPr sz="160"/>
            </a:lvl6pPr>
            <a:lvl7pPr marL="274320" indent="0" algn="ctr">
              <a:buNone/>
              <a:defRPr sz="160"/>
            </a:lvl7pPr>
            <a:lvl8pPr marL="320040" indent="0" algn="ctr">
              <a:buNone/>
              <a:defRPr sz="160"/>
            </a:lvl8pPr>
            <a:lvl9pPr marL="365760" indent="0" algn="ctr">
              <a:buNone/>
              <a:defRPr sz="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" y="48683"/>
            <a:ext cx="197168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" y="48683"/>
            <a:ext cx="580073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" y="227965"/>
            <a:ext cx="788670" cy="380365"/>
          </a:xfrm>
        </p:spPr>
        <p:txBody>
          <a:bodyPr anchor="b"/>
          <a:lstStyle>
            <a:lvl1pPr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" y="611929"/>
            <a:ext cx="788670" cy="200025"/>
          </a:xfrm>
        </p:spPr>
        <p:txBody>
          <a:bodyPr/>
          <a:lstStyle>
            <a:lvl1pPr marL="0" indent="0">
              <a:buNone/>
              <a:defRPr sz="240">
                <a:solidFill>
                  <a:schemeClr val="tx1"/>
                </a:solidFill>
              </a:defRPr>
            </a:lvl1pPr>
            <a:lvl2pPr marL="4572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2pPr>
            <a:lvl3pPr marL="91440" indent="0">
              <a:buNone/>
              <a:defRPr sz="180">
                <a:solidFill>
                  <a:schemeClr val="tx1">
                    <a:tint val="75000"/>
                  </a:schemeClr>
                </a:solidFill>
              </a:defRPr>
            </a:lvl3pPr>
            <a:lvl4pPr marL="1371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4pPr>
            <a:lvl5pPr marL="18288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5pPr>
            <a:lvl6pPr marL="22860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6pPr>
            <a:lvl7pPr marL="27432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7pPr>
            <a:lvl8pPr marL="32004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8pPr>
            <a:lvl9pPr marL="3657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48683"/>
            <a:ext cx="788670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" y="224155"/>
            <a:ext cx="386834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" y="334010"/>
            <a:ext cx="386834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" y="224155"/>
            <a:ext cx="388739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" y="334010"/>
            <a:ext cx="388739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" y="131657"/>
            <a:ext cx="462915" cy="649817"/>
          </a:xfrm>
        </p:spPr>
        <p:txBody>
          <a:bodyPr/>
          <a:lstStyle>
            <a:lvl1pPr>
              <a:defRPr sz="320"/>
            </a:lvl1pPr>
            <a:lvl2pPr>
              <a:defRPr sz="280"/>
            </a:lvl2pPr>
            <a:lvl3pPr>
              <a:defRPr sz="240"/>
            </a:lvl3pPr>
            <a:lvl4pPr>
              <a:defRPr sz="200"/>
            </a:lvl4pPr>
            <a:lvl5pPr>
              <a:defRPr sz="200"/>
            </a:lvl5pPr>
            <a:lvl6pPr>
              <a:defRPr sz="200"/>
            </a:lvl6pPr>
            <a:lvl7pPr>
              <a:defRPr sz="200"/>
            </a:lvl7pPr>
            <a:lvl8pPr>
              <a:defRPr sz="200"/>
            </a:lvl8pPr>
            <a:lvl9pPr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" y="131657"/>
            <a:ext cx="462915" cy="649817"/>
          </a:xfrm>
        </p:spPr>
        <p:txBody>
          <a:bodyPr anchor="t"/>
          <a:lstStyle>
            <a:lvl1pPr marL="0" indent="0">
              <a:buNone/>
              <a:defRPr sz="320"/>
            </a:lvl1pPr>
            <a:lvl2pPr marL="45720" indent="0">
              <a:buNone/>
              <a:defRPr sz="280"/>
            </a:lvl2pPr>
            <a:lvl3pPr marL="91440" indent="0">
              <a:buNone/>
              <a:defRPr sz="240"/>
            </a:lvl3pPr>
            <a:lvl4pPr marL="137160" indent="0">
              <a:buNone/>
              <a:defRPr sz="200"/>
            </a:lvl4pPr>
            <a:lvl5pPr marL="182880" indent="0">
              <a:buNone/>
              <a:defRPr sz="200"/>
            </a:lvl5pPr>
            <a:lvl6pPr marL="228600" indent="0">
              <a:buNone/>
              <a:defRPr sz="200"/>
            </a:lvl6pPr>
            <a:lvl7pPr marL="274320" indent="0">
              <a:buNone/>
              <a:defRPr sz="200"/>
            </a:lvl7pPr>
            <a:lvl8pPr marL="320040" indent="0">
              <a:buNone/>
              <a:defRPr sz="200"/>
            </a:lvl8pPr>
            <a:lvl9pPr marL="365760" indent="0">
              <a:buNone/>
              <a:defRPr sz="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" y="48683"/>
            <a:ext cx="788670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" y="243417"/>
            <a:ext cx="788670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760D-BA53-412F-8D86-3FBE735D5CE3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" y="847514"/>
            <a:ext cx="30861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" rtl="0" eaLnBrk="1" latinLnBrk="0" hangingPunct="1">
        <a:lnSpc>
          <a:spcPct val="90000"/>
        </a:lnSpc>
        <a:spcBef>
          <a:spcPct val="0"/>
        </a:spcBef>
        <a:buNone/>
        <a:defRPr sz="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" indent="-22860" algn="l" defTabSz="91440" rtl="0" eaLnBrk="1" latinLnBrk="0" hangingPunct="1">
        <a:lnSpc>
          <a:spcPct val="90000"/>
        </a:lnSpc>
        <a:spcBef>
          <a:spcPts val="100"/>
        </a:spcBef>
        <a:buFont typeface="Arial" panose="020B0604020202020204" pitchFamily="34" charset="0"/>
        <a:buChar char="•"/>
        <a:defRPr sz="28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7FDBAFE6-A106-9F74-353C-49274E52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9" y="0"/>
            <a:ext cx="87796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2E8C3-14F6-70E4-A7EC-5AF8A053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3380"/>
            <a:ext cx="731520" cy="7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9D3D-17A7-5374-C4FE-A5D7CE0F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5693"/>
            <a:ext cx="731520" cy="7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80C949AC-837B-26CC-5255-828AEA69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ser&#10;&#10;Description automatically generated">
            <a:extLst>
              <a:ext uri="{FF2B5EF4-FFF2-40B4-BE49-F238E27FC236}">
                <a16:creationId xmlns:a16="http://schemas.microsoft.com/office/drawing/2014/main" id="{238157D3-0BDB-E624-7DAD-C52F3D8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"/>
            <a:ext cx="9144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856058-3FF3-772B-494D-ECDC165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6937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965FE4-ECF7-64CD-9086-061B2A8F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t="43823" r="70123"/>
          <a:stretch/>
        </p:blipFill>
        <p:spPr bwMode="auto">
          <a:xfrm>
            <a:off x="0" y="61911"/>
            <a:ext cx="914400" cy="7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6EDA9F-C0A7-DA46-15BD-B4522E44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/>
          <a:stretch/>
        </p:blipFill>
        <p:spPr bwMode="auto">
          <a:xfrm>
            <a:off x="0" y="186233"/>
            <a:ext cx="914400" cy="5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8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BE34788-5B06-A227-2056-EDF60C2E8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4370" r="5260" b="63825"/>
          <a:stretch/>
        </p:blipFill>
        <p:spPr bwMode="auto">
          <a:xfrm>
            <a:off x="0" y="274320"/>
            <a:ext cx="914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00F4C-A8AE-A9AF-ED9D-E59DAAAA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1282"/>
            <a:ext cx="600075" cy="28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E61B-C633-AD31-1772-C5B9F631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/>
          <a:stretch/>
        </p:blipFill>
        <p:spPr>
          <a:xfrm>
            <a:off x="14286" y="430698"/>
            <a:ext cx="88582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2D011-09C3-CB70-EC77-09F222F8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"/>
            <a:ext cx="914400" cy="30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357F-EBE7-9A0C-8E16-E0AF3E5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17"/>
            <a:ext cx="457200" cy="4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3C9E-9D6B-C0B5-810C-3E4008B9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517"/>
            <a:ext cx="457200" cy="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9AB5D-973D-0236-5E66-5630AC3A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/>
          <a:stretch/>
        </p:blipFill>
        <p:spPr bwMode="auto">
          <a:xfrm>
            <a:off x="66215" y="0"/>
            <a:ext cx="7819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5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261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haowen zhou</dc:creator>
  <cp:lastModifiedBy>haowen zhou</cp:lastModifiedBy>
  <cp:revision>16</cp:revision>
  <dcterms:created xsi:type="dcterms:W3CDTF">2023-11-21T07:03:11Z</dcterms:created>
  <dcterms:modified xsi:type="dcterms:W3CDTF">2024-03-04T18:00:56Z</dcterms:modified>
</cp:coreProperties>
</file>